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6858000" cy="9906000" type="A4"/>
  <p:notesSz cx="7102475" cy="102330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7073"/>
    <a:srgbClr val="FFFFFF"/>
    <a:srgbClr val="D1D1D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11" autoAdjust="0"/>
  </p:normalViewPr>
  <p:slideViewPr>
    <p:cSldViewPr snapToGrid="0">
      <p:cViewPr>
        <p:scale>
          <a:sx n="100" d="100"/>
          <a:sy n="100" d="100"/>
        </p:scale>
        <p:origin x="102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513429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l">
              <a:defRPr sz="1200"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56614-362B-41B3-AC37-BD24EBF3BD2C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07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4425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212FB-333E-444B-8DB2-C57B8275AB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212FB-333E-444B-8DB2-C57B8275ABF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6239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 page Picture + intro Text + Features + specs &amp; packin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580" y="0"/>
            <a:ext cx="6858000" cy="6374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標題 6"/>
          <p:cNvSpPr>
            <a:spLocks noGrp="1"/>
          </p:cNvSpPr>
          <p:nvPr>
            <p:ph type="title" hasCustomPrompt="1"/>
          </p:nvPr>
        </p:nvSpPr>
        <p:spPr>
          <a:xfrm>
            <a:off x="101600" y="742898"/>
            <a:ext cx="5994089" cy="306608"/>
          </a:xfrm>
        </p:spPr>
        <p:txBody>
          <a:bodyPr anchor="t">
            <a:noAutofit/>
          </a:bodyPr>
          <a:lstStyle>
            <a:lvl1pPr algn="l">
              <a:defRPr lang="en-US" altLang="zh-TW" sz="1706" b="1" i="0" u="none" strike="noStrike" baseline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Product Slogan</a:t>
            </a:r>
            <a:endParaRPr lang="zh-TW" altLang="en-US"/>
          </a:p>
        </p:txBody>
      </p:sp>
      <p:sp>
        <p:nvSpPr>
          <p:cNvPr id="10" name="圖片版面配置區 13"/>
          <p:cNvSpPr>
            <a:spLocks noGrp="1"/>
          </p:cNvSpPr>
          <p:nvPr>
            <p:ph type="pic" sz="quarter" idx="16"/>
          </p:nvPr>
        </p:nvSpPr>
        <p:spPr>
          <a:xfrm>
            <a:off x="353967" y="1113367"/>
            <a:ext cx="2660649" cy="25508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4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3429580" y="1113367"/>
            <a:ext cx="3319563" cy="2550893"/>
          </a:xfrm>
          <a:prstGeom prst="rect">
            <a:avLst/>
          </a:prstGeom>
        </p:spPr>
        <p:txBody>
          <a:bodyPr lIns="0" t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Intro text </a:t>
            </a:r>
            <a:r>
              <a:rPr lang="nl-NL" altLang="zh-TW"/>
              <a:t>-</a:t>
            </a:r>
            <a:r>
              <a:rPr lang="en-US" altLang="zh-TW"/>
              <a:t> VERDANA, SIZE 9</a:t>
            </a:r>
            <a:endParaRPr lang="zh-TW" altLang="en-US"/>
          </a:p>
        </p:txBody>
      </p:sp>
      <p:sp>
        <p:nvSpPr>
          <p:cNvPr id="16" name="文字版面配置區 10"/>
          <p:cNvSpPr>
            <a:spLocks noGrp="1"/>
          </p:cNvSpPr>
          <p:nvPr>
            <p:ph type="body" sz="quarter" idx="19" hasCustomPrompt="1"/>
          </p:nvPr>
        </p:nvSpPr>
        <p:spPr>
          <a:xfrm>
            <a:off x="101600" y="3970867"/>
            <a:ext cx="3165382" cy="5617388"/>
          </a:xfrm>
          <a:prstGeom prst="rect">
            <a:avLst/>
          </a:prstGeom>
        </p:spPr>
        <p:txBody>
          <a:bodyPr lIns="0" t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Features - VERDANA, SIZE 9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3670799" y="159550"/>
            <a:ext cx="3078344" cy="328452"/>
          </a:xfrm>
        </p:spPr>
        <p:txBody>
          <a:bodyPr rIns="0">
            <a:noAutofit/>
          </a:bodyPr>
          <a:lstStyle>
            <a:lvl1pPr marL="0" indent="0" algn="r">
              <a:buNone/>
              <a:defRPr sz="1700" b="1">
                <a:solidFill>
                  <a:srgbClr val="EAEAE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Product Name</a:t>
            </a:r>
            <a:endParaRPr lang="nl-NL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3429580" y="3970867"/>
            <a:ext cx="3319562" cy="5617388"/>
          </a:xfrm>
        </p:spPr>
        <p:txBody>
          <a:bodyPr lIns="0" tIns="0">
            <a:normAutofit/>
          </a:bodyPr>
          <a:lstStyle>
            <a:lvl1pPr marL="0" indent="0">
              <a:buNone/>
              <a:defRPr sz="9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nl-NL" sz="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SPECS &amp; Packing Info. See example sheets for easy to copy-paste tables</a:t>
            </a:r>
            <a:endParaRPr lang="nl-NL"/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32" y="-39639"/>
            <a:ext cx="1264956" cy="711538"/>
          </a:xfrm>
          <a:prstGeom prst="rect">
            <a:avLst/>
          </a:prstGeom>
        </p:spPr>
      </p:pic>
      <p:sp>
        <p:nvSpPr>
          <p:cNvPr id="29" name="TextBox 28"/>
          <p:cNvSpPr txBox="1"/>
          <p:nvPr userDrawn="1"/>
        </p:nvSpPr>
        <p:spPr>
          <a:xfrm>
            <a:off x="101600" y="3709429"/>
            <a:ext cx="847348" cy="276999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nl-NL" sz="1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Features</a:t>
            </a:r>
            <a:endParaRPr lang="nl-NL" sz="900" b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3429580" y="3709429"/>
            <a:ext cx="3400290" cy="276999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nl-NL" sz="1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Specifications &amp; Packing Information</a:t>
            </a:r>
            <a:endParaRPr lang="nl-NL" sz="900" b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7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 6 Image + 6 Paragrap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 hasCustomPrompt="1"/>
          </p:nvPr>
        </p:nvSpPr>
        <p:spPr>
          <a:xfrm>
            <a:off x="398862" y="855442"/>
            <a:ext cx="6106713" cy="354234"/>
          </a:xfrm>
        </p:spPr>
        <p:txBody>
          <a:bodyPr anchor="t">
            <a:noAutofit/>
          </a:bodyPr>
          <a:lstStyle>
            <a:lvl1pPr algn="l">
              <a:defRPr lang="en-US" altLang="zh-TW" sz="1706" b="1" i="0" u="none" strike="noStrike" baseline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6 Image + 6 Paragraph – USED FOR FEATURES</a:t>
            </a:r>
            <a:endParaRPr lang="zh-TW" altLang="en-US"/>
          </a:p>
        </p:txBody>
      </p:sp>
      <p:sp>
        <p:nvSpPr>
          <p:cNvPr id="10" name="圖片版面配置區 13"/>
          <p:cNvSpPr>
            <a:spLocks noGrp="1"/>
          </p:cNvSpPr>
          <p:nvPr>
            <p:ph type="pic" sz="quarter" idx="16"/>
          </p:nvPr>
        </p:nvSpPr>
        <p:spPr>
          <a:xfrm>
            <a:off x="541736" y="17072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6" name="圖片版面配置區 13"/>
          <p:cNvSpPr>
            <a:spLocks noGrp="1"/>
          </p:cNvSpPr>
          <p:nvPr>
            <p:ph type="pic" sz="quarter" idx="20"/>
          </p:nvPr>
        </p:nvSpPr>
        <p:spPr>
          <a:xfrm>
            <a:off x="2566961" y="17072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 b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7" name="圖片版面配置區 13"/>
          <p:cNvSpPr>
            <a:spLocks noGrp="1"/>
          </p:cNvSpPr>
          <p:nvPr>
            <p:ph type="pic" sz="quarter" idx="21"/>
          </p:nvPr>
        </p:nvSpPr>
        <p:spPr>
          <a:xfrm>
            <a:off x="4592187" y="17072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8" name="文字版面配置區 10"/>
          <p:cNvSpPr>
            <a:spLocks noGrp="1"/>
          </p:cNvSpPr>
          <p:nvPr>
            <p:ph type="body" sz="quarter" idx="22" hasCustomPrompt="1"/>
          </p:nvPr>
        </p:nvSpPr>
        <p:spPr>
          <a:xfrm>
            <a:off x="2566962" y="4146589"/>
            <a:ext cx="1687114" cy="1015961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19" name="文字版面配置區 10"/>
          <p:cNvSpPr>
            <a:spLocks noGrp="1"/>
          </p:cNvSpPr>
          <p:nvPr>
            <p:ph type="body" sz="quarter" idx="23" hasCustomPrompt="1"/>
          </p:nvPr>
        </p:nvSpPr>
        <p:spPr>
          <a:xfrm>
            <a:off x="4592187" y="4150196"/>
            <a:ext cx="1687114" cy="1012354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13" name="圖片版面配置區 13"/>
          <p:cNvSpPr>
            <a:spLocks noGrp="1"/>
          </p:cNvSpPr>
          <p:nvPr>
            <p:ph type="pic" sz="quarter" idx="24"/>
          </p:nvPr>
        </p:nvSpPr>
        <p:spPr>
          <a:xfrm>
            <a:off x="560786" y="56696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5" name="文字版面配置區 10"/>
          <p:cNvSpPr>
            <a:spLocks noGrp="1"/>
          </p:cNvSpPr>
          <p:nvPr>
            <p:ph type="body" sz="quarter" idx="25" hasCustomPrompt="1"/>
          </p:nvPr>
        </p:nvSpPr>
        <p:spPr>
          <a:xfrm>
            <a:off x="560787" y="8108989"/>
            <a:ext cx="1687114" cy="996911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20" name="圖片版面配置區 13"/>
          <p:cNvSpPr>
            <a:spLocks noGrp="1"/>
          </p:cNvSpPr>
          <p:nvPr>
            <p:ph type="pic" sz="quarter" idx="26"/>
          </p:nvPr>
        </p:nvSpPr>
        <p:spPr>
          <a:xfrm>
            <a:off x="2586011" y="56696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 b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21" name="圖片版面配置區 13"/>
          <p:cNvSpPr>
            <a:spLocks noGrp="1"/>
          </p:cNvSpPr>
          <p:nvPr>
            <p:ph type="pic" sz="quarter" idx="27"/>
          </p:nvPr>
        </p:nvSpPr>
        <p:spPr>
          <a:xfrm>
            <a:off x="4611237" y="56696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22" name="文字版面配置區 10"/>
          <p:cNvSpPr>
            <a:spLocks noGrp="1"/>
          </p:cNvSpPr>
          <p:nvPr>
            <p:ph type="body" sz="quarter" idx="28" hasCustomPrompt="1"/>
          </p:nvPr>
        </p:nvSpPr>
        <p:spPr>
          <a:xfrm>
            <a:off x="2586012" y="8108989"/>
            <a:ext cx="1687114" cy="1015961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23" name="文字版面配置區 10"/>
          <p:cNvSpPr>
            <a:spLocks noGrp="1"/>
          </p:cNvSpPr>
          <p:nvPr>
            <p:ph type="body" sz="quarter" idx="29" hasCustomPrompt="1"/>
          </p:nvPr>
        </p:nvSpPr>
        <p:spPr>
          <a:xfrm>
            <a:off x="4611237" y="8112596"/>
            <a:ext cx="1687114" cy="1012354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0" y="-1"/>
            <a:ext cx="6858000" cy="6374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文字版面配置區 10"/>
          <p:cNvSpPr>
            <a:spLocks noGrp="1"/>
          </p:cNvSpPr>
          <p:nvPr>
            <p:ph type="body" sz="quarter" idx="19" hasCustomPrompt="1"/>
          </p:nvPr>
        </p:nvSpPr>
        <p:spPr>
          <a:xfrm>
            <a:off x="560786" y="4177617"/>
            <a:ext cx="1687114" cy="984934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32" y="-39639"/>
            <a:ext cx="1264956" cy="71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80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 4 Image + 4 Paragrap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 hasCustomPrompt="1"/>
          </p:nvPr>
        </p:nvSpPr>
        <p:spPr>
          <a:xfrm>
            <a:off x="398862" y="855442"/>
            <a:ext cx="6106713" cy="354234"/>
          </a:xfrm>
        </p:spPr>
        <p:txBody>
          <a:bodyPr anchor="t">
            <a:noAutofit/>
          </a:bodyPr>
          <a:lstStyle>
            <a:lvl1pPr algn="l">
              <a:defRPr lang="en-US" altLang="zh-TW" sz="1706" b="1" i="0" u="none" strike="noStrike" baseline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4 Image + 4 Paragraph – USED FOR FEATURES</a:t>
            </a:r>
            <a:endParaRPr lang="zh-TW" altLang="en-US"/>
          </a:p>
        </p:txBody>
      </p:sp>
      <p:sp>
        <p:nvSpPr>
          <p:cNvPr id="10" name="圖片版面配置區 13"/>
          <p:cNvSpPr>
            <a:spLocks noGrp="1"/>
          </p:cNvSpPr>
          <p:nvPr>
            <p:ph type="pic" sz="quarter" idx="16"/>
          </p:nvPr>
        </p:nvSpPr>
        <p:spPr>
          <a:xfrm>
            <a:off x="398862" y="1707279"/>
            <a:ext cx="2811064" cy="28155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4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398862" y="4718286"/>
            <a:ext cx="2811064" cy="784107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 / VERDANA SIZE 9</a:t>
            </a:r>
            <a:endParaRPr lang="zh-TW" alt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0" y="-1"/>
            <a:ext cx="6858000" cy="6374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文字版面配置區 10"/>
          <p:cNvSpPr>
            <a:spLocks noGrp="1"/>
          </p:cNvSpPr>
          <p:nvPr>
            <p:ph type="body" sz="quarter" idx="18" hasCustomPrompt="1"/>
          </p:nvPr>
        </p:nvSpPr>
        <p:spPr>
          <a:xfrm>
            <a:off x="3694510" y="4740393"/>
            <a:ext cx="2811065" cy="784107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 / VERDANA SIZE 9</a:t>
            </a:r>
            <a:endParaRPr lang="zh-TW" altLang="en-US"/>
          </a:p>
        </p:txBody>
      </p:sp>
      <p:sp>
        <p:nvSpPr>
          <p:cNvPr id="29" name="圖片版面配置區 13"/>
          <p:cNvSpPr>
            <a:spLocks noGrp="1"/>
          </p:cNvSpPr>
          <p:nvPr>
            <p:ph type="pic" sz="quarter" idx="19"/>
          </p:nvPr>
        </p:nvSpPr>
        <p:spPr>
          <a:xfrm>
            <a:off x="3694510" y="1707279"/>
            <a:ext cx="2811064" cy="28155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40" name="圖片版面配置區 13"/>
          <p:cNvSpPr>
            <a:spLocks noGrp="1"/>
          </p:cNvSpPr>
          <p:nvPr>
            <p:ph type="pic" sz="quarter" idx="20"/>
          </p:nvPr>
        </p:nvSpPr>
        <p:spPr>
          <a:xfrm>
            <a:off x="398861" y="5742091"/>
            <a:ext cx="2811064" cy="28155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41" name="文字版面配置區 10"/>
          <p:cNvSpPr>
            <a:spLocks noGrp="1"/>
          </p:cNvSpPr>
          <p:nvPr>
            <p:ph type="body" sz="quarter" idx="21" hasCustomPrompt="1"/>
          </p:nvPr>
        </p:nvSpPr>
        <p:spPr>
          <a:xfrm>
            <a:off x="398861" y="8753098"/>
            <a:ext cx="2811064" cy="784107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 / VERDANA SIZE 9</a:t>
            </a:r>
            <a:endParaRPr lang="zh-TW" altLang="en-US"/>
          </a:p>
        </p:txBody>
      </p:sp>
      <p:sp>
        <p:nvSpPr>
          <p:cNvPr id="42" name="文字版面配置區 10"/>
          <p:cNvSpPr>
            <a:spLocks noGrp="1"/>
          </p:cNvSpPr>
          <p:nvPr>
            <p:ph type="body" sz="quarter" idx="22" hasCustomPrompt="1"/>
          </p:nvPr>
        </p:nvSpPr>
        <p:spPr>
          <a:xfrm>
            <a:off x="3694509" y="8775205"/>
            <a:ext cx="2811065" cy="784107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 / VERDANA SIZE 9</a:t>
            </a:r>
            <a:endParaRPr lang="zh-TW" altLang="en-US"/>
          </a:p>
        </p:txBody>
      </p:sp>
      <p:sp>
        <p:nvSpPr>
          <p:cNvPr id="43" name="圖片版面配置區 13"/>
          <p:cNvSpPr>
            <a:spLocks noGrp="1"/>
          </p:cNvSpPr>
          <p:nvPr>
            <p:ph type="pic" sz="quarter" idx="23"/>
          </p:nvPr>
        </p:nvSpPr>
        <p:spPr>
          <a:xfrm>
            <a:off x="3694509" y="5742091"/>
            <a:ext cx="2811064" cy="28155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pic>
        <p:nvPicPr>
          <p:cNvPr id="44" name="Pictur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32" y="-39639"/>
            <a:ext cx="1264956" cy="71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82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cPacking_EXAMP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 hasCustomPrompt="1"/>
          </p:nvPr>
        </p:nvSpPr>
        <p:spPr>
          <a:xfrm>
            <a:off x="351237" y="636366"/>
            <a:ext cx="5994089" cy="996823"/>
          </a:xfrm>
        </p:spPr>
        <p:txBody>
          <a:bodyPr anchor="t">
            <a:noAutofit/>
          </a:bodyPr>
          <a:lstStyle>
            <a:lvl1pPr algn="l">
              <a:defRPr lang="en-US" altLang="zh-TW" sz="1706" b="1" i="0" u="none" strike="noStrike" baseline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EXAMPLE SHEET – COPY PASTE CONTENTS</a:t>
            </a:r>
            <a:br>
              <a:rPr lang="en-US" altLang="zh-TW"/>
            </a:br>
            <a:r>
              <a:rPr lang="en-US" altLang="zh-TW"/>
              <a:t>THEN REMOVE IT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83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3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6343A-538C-40FB-9B32-DC04E5652D63}" type="datetimeFigureOut">
              <a:rPr lang="nl-NL" smtClean="0"/>
              <a:t>8-2-2023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6352B-4416-4820-A1B8-03A1A483DB7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782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1" r:id="rId3"/>
    <p:sldLayoutId id="2147483680" r:id="rId4"/>
  </p:sldLayoutIdLst>
  <p:txStyles>
    <p:titleStyle>
      <a:lvl1pPr algn="l" defTabSz="417899" rtl="0" eaLnBrk="1" latinLnBrk="0" hangingPunct="1">
        <a:lnSpc>
          <a:spcPct val="90000"/>
        </a:lnSpc>
        <a:spcBef>
          <a:spcPct val="0"/>
        </a:spcBef>
        <a:buNone/>
        <a:defRPr sz="20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4475" indent="-104475" algn="l" defTabSz="417899" rtl="0" eaLnBrk="1" latinLnBrk="0" hangingPunct="1">
        <a:lnSpc>
          <a:spcPct val="90000"/>
        </a:lnSpc>
        <a:spcBef>
          <a:spcPts val="457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1pPr>
      <a:lvl2pPr marL="313424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1097" kern="1200">
          <a:solidFill>
            <a:schemeClr val="tx1"/>
          </a:solidFill>
          <a:latin typeface="+mn-lt"/>
          <a:ea typeface="+mn-ea"/>
          <a:cs typeface="+mn-cs"/>
        </a:defRPr>
      </a:lvl2pPr>
      <a:lvl3pPr marL="522373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3pPr>
      <a:lvl4pPr marL="731323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4pPr>
      <a:lvl5pPr marL="940273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5pPr>
      <a:lvl6pPr marL="1149222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6pPr>
      <a:lvl7pPr marL="1358172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7pPr>
      <a:lvl8pPr marL="1567121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8pPr>
      <a:lvl9pPr marL="1776071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1pPr>
      <a:lvl2pPr marL="208950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2pPr>
      <a:lvl3pPr marL="417899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3pPr>
      <a:lvl4pPr marL="626849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4pPr>
      <a:lvl5pPr marL="835798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5pPr>
      <a:lvl6pPr marL="1044747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6pPr>
      <a:lvl7pPr marL="1253696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7pPr>
      <a:lvl8pPr marL="1462646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8pPr>
      <a:lvl9pPr marL="1671596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37"/>
          <p:cNvSpPr>
            <a:spLocks noGrp="1"/>
          </p:cNvSpPr>
          <p:nvPr>
            <p:ph type="body" sz="quarter" idx="19"/>
          </p:nvPr>
        </p:nvSpPr>
        <p:spPr>
          <a:xfrm>
            <a:off x="171451" y="4105275"/>
            <a:ext cx="2840990" cy="1313748"/>
          </a:xfrm>
        </p:spPr>
        <p:txBody>
          <a:bodyPr vert="horz" lIns="0" tIns="0" rIns="91440" bIns="45720" rtlCol="0" anchor="t">
            <a:normAutofit/>
          </a:bodyPr>
          <a:lstStyle/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扣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具安装简易牢固，拆卸方便，适用于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Intel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AMD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平台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快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拆式风扇支架，可简易完成风扇安装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拆卸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高效能风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扇，提供高风量低噪音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热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管穿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FIN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设计，提升散热性能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直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触式热管设计，实现与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CPU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之间无接缝的热传导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22"/>
          </p:nvPr>
        </p:nvSpPr>
        <p:spPr>
          <a:xfrm>
            <a:off x="2321781" y="159550"/>
            <a:ext cx="4427362" cy="328452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70C0"/>
                </a:solidFill>
              </a:rPr>
              <a:t>暴雪</a:t>
            </a:r>
            <a:r>
              <a:rPr lang="en-US" altLang="zh-CN" dirty="0" smtClean="0">
                <a:solidFill>
                  <a:srgbClr val="0070C0"/>
                </a:solidFill>
              </a:rPr>
              <a:t>T20</a:t>
            </a:r>
            <a:r>
              <a:rPr lang="zh-CN" altLang="en-US" dirty="0" smtClean="0">
                <a:solidFill>
                  <a:srgbClr val="0070C0"/>
                </a:solidFill>
              </a:rPr>
              <a:t>红光版</a:t>
            </a:r>
            <a:endParaRPr lang="nl-NL" dirty="0">
              <a:solidFill>
                <a:srgbClr val="0070C0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547869"/>
              </p:ext>
            </p:extLst>
          </p:nvPr>
        </p:nvGraphicFramePr>
        <p:xfrm>
          <a:off x="3481387" y="4105275"/>
          <a:ext cx="3205843" cy="567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37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8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8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产品料号</a:t>
                      </a:r>
                      <a:endParaRPr lang="nl-NL" sz="8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4680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RR-T2V1-20FR</a:t>
                      </a:r>
                      <a:endParaRPr lang="zh-TW" alt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680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8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CPU</a:t>
                      </a:r>
                      <a:r>
                        <a:rPr lang="zh-CN" altLang="en-US" sz="8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接口</a:t>
                      </a:r>
                      <a:endParaRPr lang="nl-NL" sz="8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4680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1789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Intel </a:t>
                      </a:r>
                      <a:r>
                        <a:rPr lang="sv-SE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® LGA 1700 / 1200 / 1151 / 1150 / 1155 / 1156   socket</a:t>
                      </a:r>
                      <a:endParaRPr lang="en-US" altLang="en-US" sz="8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indent="0" algn="l" defTabSz="41789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AM5/ AM4 / AM3+ / AM3 / AM2+/</a:t>
                      </a:r>
                      <a:r>
                        <a:rPr lang="de-DE" altLang="zh-TW" sz="800" kern="1200" baseline="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de-DE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FM2+</a:t>
                      </a:r>
                      <a:r>
                        <a:rPr lang="de-DE" altLang="zh-TW" sz="800" kern="1200" baseline="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de-DE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 FM2 / FM1</a:t>
                      </a:r>
                      <a:endParaRPr lang="pl-PL" altLang="zh-TW" sz="8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680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热管数量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热管</a:t>
                      </a:r>
                      <a:r>
                        <a:rPr lang="en-US" altLang="zh-CN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直触热管</a:t>
                      </a:r>
                      <a:r>
                        <a:rPr lang="en-US" altLang="zh-CN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铝鳍片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散热器尺寸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178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95 x 68.5 x 119mm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风扇尺寸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178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90 x 90 x 25 mm</a:t>
                      </a:r>
                      <a:endParaRPr lang="zh-TW" altLang="zh-TW" sz="8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灯效类型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红光</a:t>
                      </a:r>
                      <a:r>
                        <a:rPr lang="en-US" altLang="zh-CN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LED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043491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数量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 PCS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265499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风扇转速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178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1700</a:t>
                      </a:r>
                      <a:r>
                        <a:rPr lang="en-US" altLang="zh-TW" sz="800" kern="1200" baseline="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RPM</a:t>
                      </a: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±200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风扇风量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800" kern="1200" baseline="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19.5 </a:t>
                      </a: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CFM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风扇风压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178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1.09mmH2O</a:t>
                      </a:r>
                      <a:endParaRPr lang="zh-TW" altLang="zh-TW" sz="8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噪音值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D1D1D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18.7 </a:t>
                      </a:r>
                      <a:r>
                        <a:rPr lang="en-US" sz="800" kern="1200" dirty="0" err="1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dBA</a:t>
                      </a: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(Max</a:t>
                      </a: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D1D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轴承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178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Rifle</a:t>
                      </a:r>
                      <a:endParaRPr lang="zh-TW" altLang="zh-TW" sz="8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92977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使用寿命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178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＞</a:t>
                      </a: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160,000</a:t>
                      </a: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小时</a:t>
                      </a:r>
                      <a:endParaRPr lang="zh-TW" altLang="zh-TW" sz="8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电源接口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-Pin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额定电压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12 VDC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41789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额定电流</a:t>
                      </a:r>
                      <a:endParaRPr lang="zh-TW" altLang="zh-TW" sz="8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0.16A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安规电流</a:t>
                      </a:r>
                      <a:endParaRPr lang="en-US" altLang="zh-TW" sz="8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178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0.18A</a:t>
                      </a:r>
                      <a:endParaRPr lang="zh-TW" altLang="zh-TW" sz="8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41789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额定功耗</a:t>
                      </a:r>
                      <a:endParaRPr lang="zh-TW" altLang="zh-TW" sz="8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1.92W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质保</a:t>
                      </a:r>
                      <a:endParaRPr lang="en-US" altLang="zh-TW" sz="8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13" name="矩形 12"/>
          <p:cNvSpPr/>
          <p:nvPr/>
        </p:nvSpPr>
        <p:spPr>
          <a:xfrm>
            <a:off x="2488247" y="1362324"/>
            <a:ext cx="85725" cy="20476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104457" y="1652562"/>
            <a:ext cx="85725" cy="20476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15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725168"/>
              </p:ext>
            </p:extLst>
          </p:nvPr>
        </p:nvGraphicFramePr>
        <p:xfrm>
          <a:off x="234667" y="6539595"/>
          <a:ext cx="3043088" cy="113024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03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541">
                <a:tc>
                  <a:txBody>
                    <a:bodyPr/>
                    <a:lstStyle/>
                    <a:p>
                      <a:r>
                        <a:rPr lang="nl-NL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EAN</a:t>
                      </a:r>
                      <a:r>
                        <a:rPr lang="zh-CN" altLang="en-US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码</a:t>
                      </a:r>
                      <a:endParaRPr lang="nl-NL" sz="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r>
                        <a:rPr lang="nl-NL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6928968304180</a:t>
                      </a:r>
                      <a:endParaRPr lang="nl-NL" sz="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628">
                <a:tc>
                  <a:txBody>
                    <a:bodyPr/>
                    <a:lstStyle/>
                    <a:p>
                      <a:r>
                        <a:rPr lang="zh-CN" altLang="en-US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净重</a:t>
                      </a:r>
                      <a:r>
                        <a:rPr lang="nl-NL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(Kg)</a:t>
                      </a:r>
                      <a:endParaRPr lang="nl-NL" sz="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r>
                        <a:rPr lang="nl-NL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0.2</a:t>
                      </a:r>
                      <a:endParaRPr lang="nl-NL" sz="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659">
                <a:tc>
                  <a:txBody>
                    <a:bodyPr/>
                    <a:lstStyle/>
                    <a:p>
                      <a:r>
                        <a:rPr lang="zh-CN" altLang="en-US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毛重</a:t>
                      </a:r>
                      <a:r>
                        <a:rPr lang="nl-NL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(Kg) </a:t>
                      </a:r>
                      <a:endParaRPr lang="nl-NL" sz="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r>
                        <a:rPr lang="nl-NL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0.4</a:t>
                      </a:r>
                      <a:endParaRPr lang="nl-NL" sz="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207">
                <a:tc>
                  <a:txBody>
                    <a:bodyPr/>
                    <a:lstStyle/>
                    <a:p>
                      <a:r>
                        <a:rPr lang="zh-CN" altLang="en-US" sz="800" baseline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外箱尺寸</a:t>
                      </a:r>
                      <a:r>
                        <a:rPr lang="nl-NL" sz="800" baseline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nl-NL" sz="800" baseline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L x W x </a:t>
                      </a:r>
                      <a:r>
                        <a:rPr lang="nl-NL" sz="800" baseline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H)cm</a:t>
                      </a:r>
                      <a:endParaRPr lang="nl-NL" sz="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r>
                        <a:rPr lang="nl-NL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135 </a:t>
                      </a: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x </a:t>
                      </a:r>
                      <a:r>
                        <a:rPr lang="nl-NL" sz="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124 </a:t>
                      </a: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x </a:t>
                      </a:r>
                      <a:r>
                        <a:rPr lang="nl-NL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100</a:t>
                      </a:r>
                      <a:endParaRPr lang="nl-NL" sz="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207">
                <a:tc>
                  <a:txBody>
                    <a:bodyPr/>
                    <a:lstStyle/>
                    <a:p>
                      <a:pPr marL="0" marR="0" indent="0" algn="l" defTabSz="41789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个</a:t>
                      </a: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/</a:t>
                      </a:r>
                      <a:r>
                        <a:rPr lang="zh-CN" altLang="en-US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箱</a:t>
                      </a:r>
                      <a:endParaRPr lang="en-US" altLang="zh-TW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18</a:t>
                      </a:r>
                      <a:endParaRPr lang="zh-TW" sz="8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6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059335"/>
              </p:ext>
            </p:extLst>
          </p:nvPr>
        </p:nvGraphicFramePr>
        <p:xfrm>
          <a:off x="234667" y="7995895"/>
          <a:ext cx="3043088" cy="9780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27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95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8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4505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Cont.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W/ Pallet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Carton/ Pallet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W/O Pallet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505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20’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17280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48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/A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505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40’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34560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48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altLang="zh-TW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N/A</a:t>
                      </a:r>
                      <a:endParaRPr lang="nl-NL" altLang="zh-TW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505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40 HQ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34560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48</a:t>
                      </a:r>
                      <a:endParaRPr lang="nl-NL" sz="8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l" defTabSz="41789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altLang="zh-TW" sz="800" kern="1200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Verdana" panose="020B0604030504040204" pitchFamily="34" charset="0"/>
                        </a:rPr>
                        <a:t>N/A</a:t>
                      </a:r>
                    </a:p>
                  </a:txBody>
                  <a:tcPr marL="60278" marR="60278" marT="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Text Placeholder 37"/>
          <p:cNvSpPr>
            <a:spLocks noGrp="1"/>
          </p:cNvSpPr>
          <p:nvPr>
            <p:ph type="body" sz="quarter" idx="19"/>
          </p:nvPr>
        </p:nvSpPr>
        <p:spPr>
          <a:xfrm>
            <a:off x="3582540" y="1397842"/>
            <a:ext cx="2836333" cy="1239379"/>
          </a:xfrm>
        </p:spPr>
        <p:txBody>
          <a:bodyPr vert="horz" lIns="0" tIns="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暴雪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T20</a:t>
            </a:r>
            <a:r>
              <a:rPr lang="zh-CN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红光版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酷冷至尊打造的一款高效低噪的散热器产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品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扣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具安装简易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牢固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拆卸方便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适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用于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Intel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AMD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平台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产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品标配一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颗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90mm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的风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扇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风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扇运行时最大噪音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只有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18.7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贝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直触式热管设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计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拥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有优秀的散热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性能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风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扇框采用特殊的防尘设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计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有效</a:t>
            </a:r>
            <a:r>
              <a:rPr lang="zh-CN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防止灰尘堆</a:t>
            </a:r>
            <a:r>
              <a:rPr lang="zh-CN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积</a:t>
            </a:r>
            <a:r>
              <a:rPr lang="en-US" altLang="zh-CN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 </a:t>
            </a:r>
            <a:endParaRPr lang="en-US" altLang="zh-CN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4" name="圖片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81" y="981196"/>
            <a:ext cx="2512460" cy="253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12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M2016_Blue_169">
  <a:themeElements>
    <a:clrScheme name="Cooler Master">
      <a:dk1>
        <a:srgbClr val="53565A"/>
      </a:dk1>
      <a:lt1>
        <a:srgbClr val="B3B5B6"/>
      </a:lt1>
      <a:dk2>
        <a:srgbClr val="53565A"/>
      </a:dk2>
      <a:lt2>
        <a:srgbClr val="B3B5B6"/>
      </a:lt2>
      <a:accent1>
        <a:srgbClr val="585A5C"/>
      </a:accent1>
      <a:accent2>
        <a:srgbClr val="00C7B1"/>
      </a:accent2>
      <a:accent3>
        <a:srgbClr val="753BBD"/>
      </a:accent3>
      <a:accent4>
        <a:srgbClr val="E1C600"/>
      </a:accent4>
      <a:accent5>
        <a:srgbClr val="E4002B"/>
      </a:accent5>
      <a:accent6>
        <a:srgbClr val="0072CE"/>
      </a:accent6>
      <a:hlink>
        <a:srgbClr val="0072CE"/>
      </a:hlink>
      <a:folHlink>
        <a:srgbClr val="601DAF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uctsheet.potx" id="{6CA221B9-2342-438F-8B36-838AAE8FC4F9}" vid="{DFEEDDF9-4BA9-4993-AFC8-758328D2D2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</TotalTime>
  <Words>392</Words>
  <Application>Microsoft Office PowerPoint</Application>
  <PresentationFormat>A4 紙張 (210x297 公釐)</PresentationFormat>
  <Paragraphs>73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Calibri Light</vt:lpstr>
      <vt:lpstr>Verdana</vt:lpstr>
      <vt:lpstr>CM2016_Blue_169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Cool with Your Color</dc:title>
  <dc:creator>Juthatip_Kumarn</dc:creator>
  <cp:lastModifiedBy>Irena_Liu劉青</cp:lastModifiedBy>
  <cp:revision>97</cp:revision>
  <dcterms:modified xsi:type="dcterms:W3CDTF">2023-02-08T10:15:29Z</dcterms:modified>
</cp:coreProperties>
</file>